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0" r:id="rId6"/>
    <p:sldId id="268" r:id="rId7"/>
    <p:sldId id="259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0B97-53B0-49C6-A9F1-784FC790E847}" type="datetimeFigureOut">
              <a:rPr lang="id-ID" smtClean="0"/>
              <a:pPr/>
              <a:t>09/05/2020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1A1-1A26-4BA0-A24E-E7CF8D9959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0B97-53B0-49C6-A9F1-784FC790E847}" type="datetimeFigureOut">
              <a:rPr lang="id-ID" smtClean="0"/>
              <a:pPr/>
              <a:t>09/05/2020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1A1-1A26-4BA0-A24E-E7CF8D9959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0B97-53B0-49C6-A9F1-784FC790E847}" type="datetimeFigureOut">
              <a:rPr lang="id-ID" smtClean="0"/>
              <a:pPr/>
              <a:t>09/05/2020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1A1-1A26-4BA0-A24E-E7CF8D9959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0B97-53B0-49C6-A9F1-784FC790E847}" type="datetimeFigureOut">
              <a:rPr lang="id-ID" smtClean="0"/>
              <a:pPr/>
              <a:t>09/05/2020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1A1-1A26-4BA0-A24E-E7CF8D9959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0B97-53B0-49C6-A9F1-784FC790E847}" type="datetimeFigureOut">
              <a:rPr lang="id-ID" smtClean="0"/>
              <a:pPr/>
              <a:t>09/05/2020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1A1-1A26-4BA0-A24E-E7CF8D9959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0B97-53B0-49C6-A9F1-784FC790E847}" type="datetimeFigureOut">
              <a:rPr lang="id-ID" smtClean="0"/>
              <a:pPr/>
              <a:t>09/05/2020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1A1-1A26-4BA0-A24E-E7CF8D9959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0B97-53B0-49C6-A9F1-784FC790E847}" type="datetimeFigureOut">
              <a:rPr lang="id-ID" smtClean="0"/>
              <a:pPr/>
              <a:t>09/05/2020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1A1-1A26-4BA0-A24E-E7CF8D9959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0B97-53B0-49C6-A9F1-784FC790E847}" type="datetimeFigureOut">
              <a:rPr lang="id-ID" smtClean="0"/>
              <a:pPr/>
              <a:t>09/05/2020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1A1-1A26-4BA0-A24E-E7CF8D9959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0B97-53B0-49C6-A9F1-784FC790E847}" type="datetimeFigureOut">
              <a:rPr lang="id-ID" smtClean="0"/>
              <a:pPr/>
              <a:t>09/05/2020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1A1-1A26-4BA0-A24E-E7CF8D9959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0B97-53B0-49C6-A9F1-784FC790E847}" type="datetimeFigureOut">
              <a:rPr lang="id-ID" smtClean="0"/>
              <a:pPr/>
              <a:t>09/05/2020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1A1-1A26-4BA0-A24E-E7CF8D9959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0B97-53B0-49C6-A9F1-784FC790E847}" type="datetimeFigureOut">
              <a:rPr lang="id-ID" smtClean="0"/>
              <a:pPr/>
              <a:t>09/05/2020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1A1-1A26-4BA0-A24E-E7CF8D9959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40B97-53B0-49C6-A9F1-784FC790E847}" type="datetimeFigureOut">
              <a:rPr lang="id-ID" smtClean="0"/>
              <a:pPr/>
              <a:t>09/05/2020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A81A1-1A26-4BA0-A24E-E7CF8D9959C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misschrista.files.wordpress.com/2012/06/brontosaurus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309018" y="928670"/>
            <a:ext cx="452596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643050"/>
            <a:ext cx="37147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fdku\fd putih abu\gamba lucu\avatar189736_2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547674"/>
            <a:ext cx="952500" cy="952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4414" y="1090246"/>
            <a:ext cx="6715172" cy="36960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id-ID" sz="5400" b="1" cap="all" dirty="0">
                <a:ln/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T</a:t>
            </a:r>
            <a:r>
              <a:rPr lang="id-ID" sz="5400" b="1" cap="all" dirty="0">
                <a:ln/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H</a:t>
            </a:r>
            <a:r>
              <a:rPr lang="id-ID" sz="5400" b="1" cap="all" dirty="0">
                <a:ln/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A</a:t>
            </a:r>
            <a:r>
              <a:rPr lang="id-ID" sz="5400" b="1" cap="all" dirty="0">
                <a:ln/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N</a:t>
            </a:r>
            <a:r>
              <a:rPr lang="id-ID" sz="5400" b="1" cap="all" dirty="0">
                <a:ln/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K</a:t>
            </a:r>
            <a:r>
              <a:rPr lang="id-ID" sz="5400" b="1" cap="all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S</a:t>
            </a:r>
            <a:r>
              <a:rPr lang="id-ID" sz="5400" b="1" cap="all" dirty="0">
                <a:ln/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 </a:t>
            </a:r>
            <a:r>
              <a:rPr lang="id-ID" sz="5400" b="1" cap="all" dirty="0">
                <a:ln/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F</a:t>
            </a:r>
            <a:r>
              <a:rPr lang="id-ID" sz="5400" b="1" cap="all" dirty="0">
                <a:ln/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O</a:t>
            </a:r>
            <a:r>
              <a:rPr lang="id-ID" sz="5400" b="1" cap="all" dirty="0">
                <a:ln/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R</a:t>
            </a:r>
            <a:r>
              <a:rPr lang="id-ID" sz="5400" b="1" cap="all" dirty="0">
                <a:ln/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 </a:t>
            </a:r>
            <a:r>
              <a:rPr lang="id-ID" sz="5400" b="1" cap="all" dirty="0">
                <a:ln/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Y</a:t>
            </a:r>
            <a:r>
              <a:rPr lang="id-ID" sz="5400" b="1" cap="all" dirty="0">
                <a:ln/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O</a:t>
            </a:r>
            <a:r>
              <a:rPr lang="id-ID" sz="5400" b="1" cap="all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U</a:t>
            </a:r>
            <a:r>
              <a:rPr lang="id-ID" sz="5400" b="1" cap="all" dirty="0">
                <a:ln/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R</a:t>
            </a:r>
            <a:r>
              <a:rPr lang="id-ID" sz="5400" b="1" cap="all" dirty="0">
                <a:ln/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 </a:t>
            </a:r>
            <a:r>
              <a:rPr lang="id-ID" sz="5400" b="1" cap="all" dirty="0">
                <a:ln/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A</a:t>
            </a:r>
            <a:r>
              <a:rPr lang="id-ID" sz="5400" b="1" cap="all" dirty="0">
                <a:ln/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T</a:t>
            </a:r>
            <a:r>
              <a:rPr lang="id-ID" sz="5400" b="1" cap="all" dirty="0">
                <a:ln/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T</a:t>
            </a:r>
            <a:r>
              <a:rPr lang="id-ID" sz="5400" b="1" cap="all" dirty="0">
                <a:ln/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E</a:t>
            </a:r>
            <a:r>
              <a:rPr lang="id-ID" sz="5400" b="1" cap="all" dirty="0">
                <a:ln/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N</a:t>
            </a:r>
            <a:r>
              <a:rPr lang="id-ID" sz="5400" b="1" cap="all" dirty="0">
                <a:ln/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T</a:t>
            </a:r>
            <a:r>
              <a:rPr lang="id-ID" sz="5400" b="1" cap="all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I</a:t>
            </a:r>
            <a:r>
              <a:rPr lang="id-ID" sz="5400" b="1" cap="all" dirty="0">
                <a:ln/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O</a:t>
            </a:r>
            <a:r>
              <a:rPr lang="id-ID" sz="5400" b="1" cap="all" dirty="0">
                <a:ln/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N</a:t>
            </a:r>
            <a:endParaRPr lang="en-US" sz="5400" b="1" cap="all" dirty="0">
              <a:ln/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nap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win7\Documents\doc.Nad_Click96\ANIMASI PPT\vava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2786082" cy="4286280"/>
          </a:xfrm>
          <a:prstGeom prst="rect">
            <a:avLst/>
          </a:prstGeom>
          <a:noFill/>
        </p:spPr>
      </p:pic>
      <p:sp>
        <p:nvSpPr>
          <p:cNvPr id="5" name="WordArt 2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2500298" y="2000240"/>
            <a:ext cx="6429420" cy="147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d-ID" sz="6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howcard Gothic" pitchFamily="82" charset="0"/>
              </a:rPr>
              <a:t>D</a:t>
            </a:r>
            <a:r>
              <a:rPr lang="id-ID" sz="6600" kern="10" dirty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howcard Gothic" pitchFamily="82" charset="0"/>
              </a:rPr>
              <a:t>I</a:t>
            </a:r>
            <a:r>
              <a:rPr lang="id-ID" sz="6600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howcard Gothic" pitchFamily="82" charset="0"/>
              </a:rPr>
              <a:t>N</a:t>
            </a:r>
            <a:r>
              <a:rPr lang="id-ID" sz="6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howcard Gothic" pitchFamily="82" charset="0"/>
              </a:rPr>
              <a:t>O</a:t>
            </a:r>
            <a:r>
              <a:rPr lang="id-ID" sz="6600" kern="10" dirty="0">
                <a:ln w="9525">
                  <a:noFill/>
                  <a:round/>
                  <a:headEnd/>
                  <a:tailEnd/>
                </a:ln>
                <a:solidFill>
                  <a:srgbClr val="BB28D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howcard Gothic" pitchFamily="82" charset="0"/>
              </a:rPr>
              <a:t>S</a:t>
            </a:r>
            <a:r>
              <a:rPr lang="id-ID" sz="6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howcard Gothic" pitchFamily="82" charset="0"/>
              </a:rPr>
              <a:t>A</a:t>
            </a:r>
            <a:r>
              <a:rPr lang="id-ID" sz="6600" kern="10" dirty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howcard Gothic" pitchFamily="82" charset="0"/>
              </a:rPr>
              <a:t>U</a:t>
            </a:r>
            <a:r>
              <a:rPr lang="id-ID" sz="6600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howcard Gothic" pitchFamily="82" charset="0"/>
              </a:rPr>
              <a:t>R</a:t>
            </a:r>
            <a:r>
              <a:rPr lang="id-ID" sz="6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howcard Gothic" pitchFamily="82" charset="0"/>
              </a:rPr>
              <a:t>S</a:t>
            </a:r>
            <a:endParaRPr lang="en-US" sz="6600" kern="10" spc="0" dirty="0">
              <a:ln w="9525">
                <a:noFill/>
                <a:round/>
                <a:headEnd/>
                <a:tailEnd/>
              </a:ln>
              <a:solidFill>
                <a:srgbClr val="BB28D8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00"/>
                            </p:stCondLst>
                            <p:childTnLst>
                              <p:par>
                                <p:cTn id="1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9"/>
            <a:ext cx="3786214" cy="3786213"/>
          </a:xfrm>
        </p:spPr>
        <p:txBody>
          <a:bodyPr>
            <a:noAutofit/>
          </a:bodyPr>
          <a:lstStyle/>
          <a:p>
            <a:pPr marL="1588" indent="381000">
              <a:buNone/>
            </a:pPr>
            <a:r>
              <a:rPr lang="id-ID" sz="3000" dirty="0">
                <a:latin typeface="Sakkal Majalla" pitchFamily="2" charset="-78"/>
                <a:ea typeface="Microsoft Yi Baiti" pitchFamily="66" charset="0"/>
                <a:cs typeface="Sakkal Majalla" pitchFamily="2" charset="-78"/>
              </a:rPr>
              <a:t>Dinosaurs were reptiles which lived m</a:t>
            </a:r>
            <a:r>
              <a:rPr lang="en-US" sz="3000" dirty="0" err="1">
                <a:latin typeface="Sakkal Majalla" pitchFamily="2" charset="-78"/>
                <a:ea typeface="Microsoft Yi Baiti" pitchFamily="66" charset="0"/>
                <a:cs typeface="Sakkal Majalla" pitchFamily="2" charset="-78"/>
              </a:rPr>
              <a:t>illions</a:t>
            </a:r>
            <a:r>
              <a:rPr lang="en-US" sz="3000" dirty="0">
                <a:latin typeface="Sakkal Majalla" pitchFamily="2" charset="-78"/>
                <a:ea typeface="Microsoft Yi Baiti" pitchFamily="66" charset="0"/>
                <a:cs typeface="Sakkal Majalla" pitchFamily="2" charset="-78"/>
              </a:rPr>
              <a:t> of years ago, long before there were any people</a:t>
            </a:r>
            <a:r>
              <a:rPr lang="id-ID" sz="3000" dirty="0">
                <a:latin typeface="Sakkal Majalla" pitchFamily="2" charset="-78"/>
                <a:ea typeface="Microsoft Yi Baiti" pitchFamily="66" charset="0"/>
                <a:cs typeface="Sakkal Majalla" pitchFamily="2" charset="-78"/>
              </a:rPr>
              <a:t>.</a:t>
            </a:r>
          </a:p>
          <a:p>
            <a:pPr marL="1588" indent="381000">
              <a:buNone/>
            </a:pPr>
            <a:r>
              <a:rPr lang="en-US" sz="3000" dirty="0">
                <a:latin typeface="Sakkal Majalla" pitchFamily="2" charset="-78"/>
                <a:ea typeface="Microsoft Yi Baiti" pitchFamily="66" charset="0"/>
                <a:cs typeface="Sakkal Majalla" pitchFamily="2" charset="-78"/>
              </a:rPr>
              <a:t>Dinosaurs lived on the earth for over 1</a:t>
            </a:r>
            <a:r>
              <a:rPr lang="id-ID" sz="3000" dirty="0">
                <a:latin typeface="Sakkal Majalla" pitchFamily="2" charset="-78"/>
                <a:ea typeface="Microsoft Yi Baiti" pitchFamily="66" charset="0"/>
                <a:cs typeface="Sakkal Majalla" pitchFamily="2" charset="-78"/>
              </a:rPr>
              <a:t>00</a:t>
            </a:r>
            <a:r>
              <a:rPr lang="en-US" sz="3000" dirty="0">
                <a:latin typeface="Sakkal Majalla" pitchFamily="2" charset="-78"/>
                <a:ea typeface="Microsoft Yi Baiti" pitchFamily="66" charset="0"/>
                <a:cs typeface="Sakkal Majalla" pitchFamily="2" charset="-78"/>
              </a:rPr>
              <a:t> million years but then they mysteriously became extinct</a:t>
            </a:r>
            <a:r>
              <a:rPr lang="en-US" sz="2800" dirty="0">
                <a:latin typeface="Sakkal Majalla" pitchFamily="2" charset="-78"/>
                <a:ea typeface="Microsoft Yi Baiti" pitchFamily="66" charset="0"/>
                <a:cs typeface="Sakkal Majalla" pitchFamily="2" charset="-78"/>
              </a:rPr>
              <a:t>.</a:t>
            </a:r>
            <a:endParaRPr lang="id-ID" sz="2800" dirty="0">
              <a:latin typeface="Sakkal Majalla" pitchFamily="2" charset="-78"/>
              <a:ea typeface="Microsoft Yi Baiti" pitchFamily="66" charset="0"/>
              <a:cs typeface="Sakkal Majalla" pitchFamily="2" charset="-78"/>
            </a:endParaRPr>
          </a:p>
        </p:txBody>
      </p:sp>
      <p:pic>
        <p:nvPicPr>
          <p:cNvPr id="1030" name="Picture 6" descr="http://www.designyourwall.com/sites/default/files/images/imagecache/product_full/P/dinosaurs_wall_mural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 flipH="1">
            <a:off x="4929190" y="1142194"/>
            <a:ext cx="3286148" cy="3501252"/>
          </a:xfrm>
          <a:prstGeom prst="wedgeRoundRectCallou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857225" y="428604"/>
            <a:ext cx="4214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"/>
            </a:pPr>
            <a:r>
              <a:rPr lang="id-I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What is a Dinosaur ?</a:t>
            </a:r>
          </a:p>
        </p:txBody>
      </p:sp>
      <p:pic>
        <p:nvPicPr>
          <p:cNvPr id="8" name="Picture 2" descr="E:\fdku\fd putih abu\FROM KASKUS\avatar1542890_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929198"/>
            <a:ext cx="2106718" cy="128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>
            <a:off x="5072066" y="1314488"/>
            <a:ext cx="3714776" cy="5286412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ound Diagonal Corner Rectangle 8"/>
          <p:cNvSpPr/>
          <p:nvPr/>
        </p:nvSpPr>
        <p:spPr>
          <a:xfrm>
            <a:off x="357158" y="1314488"/>
            <a:ext cx="4357718" cy="5286412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42" y="1500174"/>
            <a:ext cx="2428892" cy="3071834"/>
          </a:xfrm>
        </p:spPr>
        <p:txBody>
          <a:bodyPr>
            <a:noAutofit/>
          </a:bodyPr>
          <a:lstStyle/>
          <a:p>
            <a:pPr marL="1588" indent="381000">
              <a:buNone/>
            </a:pP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There were lots of different kinds of dinosaurs that lived at different times. </a:t>
            </a:r>
            <a:endParaRPr lang="id-ID" sz="2800" dirty="0">
              <a:latin typeface="Sakkal Majalla" pitchFamily="2" charset="-78"/>
              <a:cs typeface="Sakkal Majalla" pitchFamily="2" charset="-78"/>
            </a:endParaRPr>
          </a:p>
          <a:p>
            <a:pPr marL="1588" indent="381000">
              <a:buNone/>
            </a:pP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Some were HUGE……</a:t>
            </a:r>
            <a:endParaRPr lang="id-ID" sz="2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4572008"/>
            <a:ext cx="2428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… and </a:t>
            </a:r>
            <a:r>
              <a:rPr lang="id-ID" sz="2800" dirty="0">
                <a:latin typeface="Sakkal Majalla" pitchFamily="2" charset="-78"/>
                <a:cs typeface="Sakkal Majalla" pitchFamily="2" charset="-78"/>
              </a:rPr>
              <a:t>the other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 were much smaller</a:t>
            </a:r>
            <a:r>
              <a:rPr lang="en-US" dirty="0">
                <a:latin typeface="Sakkal Majalla" pitchFamily="2" charset="-78"/>
                <a:cs typeface="Sakkal Majalla" pitchFamily="2" charset="-78"/>
              </a:rPr>
              <a:t>.</a:t>
            </a:r>
            <a:endParaRPr lang="id-ID" dirty="0"/>
          </a:p>
        </p:txBody>
      </p:sp>
      <p:pic>
        <p:nvPicPr>
          <p:cNvPr id="15364" name="Picture 4" descr="http://prek-8.com/images/4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20" y="2457496"/>
            <a:ext cx="1571636" cy="193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6" name="Picture 6" descr="http://misschrista.files.wordpress.com/2012/06/brontosaurus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3140" y="1457364"/>
            <a:ext cx="3143240" cy="525778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500694" y="1571612"/>
            <a:ext cx="3286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Some dinosaurs could move along quite quickly on two legs.</a:t>
            </a:r>
            <a:endParaRPr lang="id-ID" sz="28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5368" name="Picture 8" descr="http://img.ehowcdn.com/article-new-thumbnail/ehow/images/a04/ah/na/present-dinosaur-library-program-kids-800x80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928934"/>
            <a:ext cx="2723327" cy="164307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500694" y="4643446"/>
            <a:ext cx="33575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Others walked on four legs in a very slow and clumsy fashion.</a:t>
            </a:r>
            <a:endParaRPr lang="id-ID" sz="2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596" y="428604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"/>
            </a:pPr>
            <a:r>
              <a:rPr lang="id-I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What typest of Dinosaurs were there?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  <p:bldP spid="1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500042"/>
            <a:ext cx="40719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200" dirty="0">
                <a:latin typeface="Sakkal Majalla" pitchFamily="2" charset="-78"/>
                <a:cs typeface="Sakkal Majalla" pitchFamily="2" charset="-78"/>
              </a:rPr>
              <a:t>All of the dinosaurs looked quite different. They could have</a:t>
            </a:r>
            <a:r>
              <a:rPr lang="id-ID" sz="3200" dirty="0">
                <a:latin typeface="Sakkal Majalla" pitchFamily="2" charset="-78"/>
                <a:cs typeface="Sakkal Majalla" pitchFamily="2" charset="-78"/>
              </a:rPr>
              <a:t>... </a:t>
            </a:r>
          </a:p>
          <a:p>
            <a:pPr indent="355600">
              <a:buFont typeface="Arial" pitchFamily="34" charset="0"/>
              <a:buChar char="•"/>
            </a:pPr>
            <a:r>
              <a:rPr lang="en-US" sz="3200" dirty="0">
                <a:latin typeface="Sakkal Majalla" pitchFamily="2" charset="-78"/>
                <a:cs typeface="Sakkal Majalla" pitchFamily="2" charset="-78"/>
              </a:rPr>
              <a:t>armor plating</a:t>
            </a:r>
            <a:r>
              <a:rPr lang="id-ID" sz="3200" dirty="0">
                <a:latin typeface="Sakkal Majalla" pitchFamily="2" charset="-78"/>
                <a:cs typeface="Sakkal Majalla" pitchFamily="2" charset="-78"/>
              </a:rPr>
              <a:t>, </a:t>
            </a:r>
          </a:p>
          <a:p>
            <a:pPr indent="355600">
              <a:buFont typeface="Arial" pitchFamily="34" charset="0"/>
              <a:buChar char="•"/>
            </a:pPr>
            <a:r>
              <a:rPr lang="en-US" sz="3200" dirty="0">
                <a:latin typeface="Sakkal Majalla" pitchFamily="2" charset="-78"/>
                <a:cs typeface="Sakkal Majalla" pitchFamily="2" charset="-78"/>
              </a:rPr>
              <a:t>horns,</a:t>
            </a:r>
            <a:r>
              <a:rPr lang="id-ID" sz="3200" dirty="0"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indent="355600">
              <a:buFont typeface="Arial" pitchFamily="34" charset="0"/>
              <a:buChar char="•"/>
            </a:pPr>
            <a:r>
              <a:rPr lang="en-US" sz="3200" dirty="0">
                <a:latin typeface="Sakkal Majalla" pitchFamily="2" charset="-78"/>
                <a:cs typeface="Sakkal Majalla" pitchFamily="2" charset="-78"/>
              </a:rPr>
              <a:t>bumpy skin</a:t>
            </a:r>
            <a:r>
              <a:rPr lang="id-ID" sz="3200" dirty="0">
                <a:latin typeface="Sakkal Majalla" pitchFamily="2" charset="-78"/>
                <a:cs typeface="Sakkal Majalla" pitchFamily="2" charset="-78"/>
              </a:rPr>
              <a:t>, </a:t>
            </a:r>
          </a:p>
          <a:p>
            <a:pPr indent="355600">
              <a:buFont typeface="Arial" pitchFamily="34" charset="0"/>
              <a:buChar char="•"/>
            </a:pPr>
            <a:r>
              <a:rPr lang="en-US" sz="3200" dirty="0">
                <a:latin typeface="Sakkal Majalla" pitchFamily="2" charset="-78"/>
                <a:cs typeface="Sakkal Majalla" pitchFamily="2" charset="-78"/>
              </a:rPr>
              <a:t>wings. </a:t>
            </a:r>
            <a:endParaRPr lang="id-ID" sz="3200" dirty="0">
              <a:latin typeface="Sakkal Majalla" pitchFamily="2" charset="-78"/>
              <a:cs typeface="Sakkal Majalla" pitchFamily="2" charset="-78"/>
            </a:endParaRPr>
          </a:p>
          <a:p>
            <a:pPr indent="355600"/>
            <a:r>
              <a:rPr lang="en-US" sz="3200" dirty="0">
                <a:latin typeface="Sakkal Majalla" pitchFamily="2" charset="-78"/>
                <a:cs typeface="Sakkal Majalla" pitchFamily="2" charset="-78"/>
              </a:rPr>
              <a:t>There were lots of other differences too!</a:t>
            </a:r>
            <a:endParaRPr lang="id-ID" sz="32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8434" name="Picture 2" descr="http://3.bp.blogspot.com/-JYPuxyKIIKE/TpnQr6mAikI/AAAAAAAAAhM/uQ23S6mLtCA/s320/Cute+dinosaurs+images+2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4664646" y="2428868"/>
            <a:ext cx="2336246" cy="2500330"/>
          </a:xfrm>
          <a:prstGeom prst="rect">
            <a:avLst/>
          </a:prstGeom>
          <a:noFill/>
        </p:spPr>
      </p:pic>
      <p:pic>
        <p:nvPicPr>
          <p:cNvPr id="18436" name="Picture 4" descr="http://www.sciencekids.co.nz/images/pictures/dinosaurs/triceratops/triceratopscarto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214818"/>
            <a:ext cx="2000264" cy="2143140"/>
          </a:xfrm>
          <a:prstGeom prst="rect">
            <a:avLst/>
          </a:prstGeom>
          <a:noFill/>
        </p:spPr>
      </p:pic>
      <p:pic>
        <p:nvPicPr>
          <p:cNvPr id="18438" name="Picture 6" descr="http://4.bp.blogspot.com/--XYYCGKYdxg/TpnQq2P93mI/AAAAAAAAAhE/C6wrJ5njNmY/s320/Cute+dinosaurs+images+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7832" y="1571613"/>
            <a:ext cx="2077506" cy="2357454"/>
          </a:xfrm>
          <a:prstGeom prst="rect">
            <a:avLst/>
          </a:prstGeom>
          <a:noFill/>
        </p:spPr>
      </p:pic>
      <p:pic>
        <p:nvPicPr>
          <p:cNvPr id="18440" name="Picture 8" descr="http://prek-8.com/images/4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0"/>
            <a:ext cx="2357454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28612"/>
            <a:ext cx="8229600" cy="1143000"/>
          </a:xfrm>
        </p:spPr>
        <p:txBody>
          <a:bodyPr/>
          <a:lstStyle/>
          <a:p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Dinosaurs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617681"/>
            <a:ext cx="550072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/>
              <a:t>		</a:t>
            </a:r>
            <a:r>
              <a:rPr lang="en-US" dirty="0">
                <a:latin typeface="Sakkal Majalla" pitchFamily="2" charset="-78"/>
                <a:cs typeface="Sakkal Majalla" pitchFamily="2" charset="-78"/>
              </a:rPr>
              <a:t>All dinosaurs lay amniotic eggs with hard shells made mostly of calcium carbonate. Eggs are usually laid in a nest. Most species create somewhat elaborate nests</a:t>
            </a:r>
            <a:r>
              <a:rPr lang="id-ID" dirty="0">
                <a:latin typeface="Sakkal Majalla" pitchFamily="2" charset="-78"/>
                <a:cs typeface="Sakkal Majalla" pitchFamily="2" charset="-78"/>
              </a:rPr>
              <a:t>, </a:t>
            </a:r>
            <a:r>
              <a:rPr lang="en-US" dirty="0">
                <a:latin typeface="Sakkal Majalla" pitchFamily="2" charset="-78"/>
                <a:cs typeface="Sakkal Majalla" pitchFamily="2" charset="-78"/>
              </a:rPr>
              <a:t>which can be cups, domes, plates, beds scrapes, mounds, or burrows</a:t>
            </a:r>
            <a:r>
              <a:rPr lang="id-ID" dirty="0">
                <a:latin typeface="Sakkal Majalla" pitchFamily="2" charset="-78"/>
                <a:cs typeface="Sakkal Majalla" pitchFamily="2" charset="-78"/>
              </a:rPr>
              <a:t>.</a:t>
            </a:r>
          </a:p>
        </p:txBody>
      </p:sp>
      <p:pic>
        <p:nvPicPr>
          <p:cNvPr id="4" name="Picture 8" descr="Z:\newtek\_backgrounds_1.02\Tim\powerpoint templates\101-120\mysterious_lochness\elements\lochness_monster_saying_hi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980" y="214290"/>
            <a:ext cx="127793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olc.spsd.sk.ca/de/webquests/dino/dinosaur1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43636" y="1500174"/>
            <a:ext cx="2443179" cy="307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ic.ddmcdn.com/gif/how-to-draw-dinosaurs-13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 flipH="1">
            <a:off x="285720" y="714355"/>
            <a:ext cx="3286148" cy="550072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43042" y="1142984"/>
            <a:ext cx="47149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en-US" sz="3200" dirty="0">
                <a:latin typeface="Sakkal Majalla" pitchFamily="2" charset="-78"/>
                <a:cs typeface="Sakkal Majalla" pitchFamily="2" charset="-78"/>
              </a:rPr>
              <a:t>Different dinosaurs </a:t>
            </a:r>
            <a:r>
              <a:rPr lang="id-ID" sz="3200" dirty="0">
                <a:latin typeface="Sakkal Majalla" pitchFamily="2" charset="-78"/>
                <a:cs typeface="Sakkal Majalla" pitchFamily="2" charset="-78"/>
              </a:rPr>
              <a:t>a</a:t>
            </a:r>
            <a:r>
              <a:rPr lang="en-US" sz="3200" dirty="0">
                <a:latin typeface="Sakkal Majalla" pitchFamily="2" charset="-78"/>
                <a:cs typeface="Sakkal Majalla" pitchFamily="2" charset="-78"/>
              </a:rPr>
              <a:t>t</a:t>
            </a:r>
            <a:r>
              <a:rPr lang="id-ID" sz="3200" dirty="0">
                <a:latin typeface="Sakkal Majalla" pitchFamily="2" charset="-78"/>
                <a:cs typeface="Sakkal Majalla" pitchFamily="2" charset="-78"/>
              </a:rPr>
              <a:t>e</a:t>
            </a:r>
            <a:r>
              <a:rPr lang="en-US" sz="3200" dirty="0">
                <a:latin typeface="Sakkal Majalla" pitchFamily="2" charset="-78"/>
                <a:cs typeface="Sakkal Majalla" pitchFamily="2" charset="-78"/>
              </a:rPr>
              <a:t> different things. </a:t>
            </a:r>
            <a:endParaRPr lang="id-ID" sz="3200" dirty="0">
              <a:latin typeface="Sakkal Majalla" pitchFamily="2" charset="-78"/>
              <a:cs typeface="Sakkal Majalla" pitchFamily="2" charset="-78"/>
            </a:endParaRPr>
          </a:p>
          <a:p>
            <a:pPr indent="450850"/>
            <a:r>
              <a:rPr lang="en-US" sz="3200" dirty="0">
                <a:latin typeface="Sakkal Majalla" pitchFamily="2" charset="-78"/>
                <a:cs typeface="Sakkal Majalla" pitchFamily="2" charset="-78"/>
              </a:rPr>
              <a:t>Dinosaurs </a:t>
            </a:r>
            <a:r>
              <a:rPr lang="en-US" sz="3200" dirty="0" err="1">
                <a:latin typeface="Sakkal Majalla" pitchFamily="2" charset="-78"/>
                <a:cs typeface="Sakkal Majalla" pitchFamily="2" charset="-78"/>
              </a:rPr>
              <a:t>li</a:t>
            </a:r>
            <a:r>
              <a:rPr lang="id-ID" sz="3200" dirty="0">
                <a:latin typeface="Sakkal Majalla" pitchFamily="2" charset="-78"/>
                <a:cs typeface="Sakkal Majalla" pitchFamily="2" charset="-78"/>
              </a:rPr>
              <a:t>ke</a:t>
            </a:r>
            <a:r>
              <a:rPr lang="en-US" sz="3200" dirty="0">
                <a:latin typeface="Sakkal Majalla" pitchFamily="2" charset="-78"/>
                <a:cs typeface="Sakkal Majalla" pitchFamily="2" charset="-78"/>
              </a:rPr>
              <a:t> the diplodocus at</a:t>
            </a:r>
            <a:r>
              <a:rPr lang="id-ID" sz="3200" dirty="0">
                <a:latin typeface="Sakkal Majalla" pitchFamily="2" charset="-78"/>
                <a:cs typeface="Sakkal Majalla" pitchFamily="2" charset="-78"/>
              </a:rPr>
              <a:t>e</a:t>
            </a:r>
            <a:r>
              <a:rPr lang="en-US" sz="3200" dirty="0">
                <a:latin typeface="Sakkal Majalla" pitchFamily="2" charset="-78"/>
                <a:cs typeface="Sakkal Majalla" pitchFamily="2" charset="-78"/>
              </a:rPr>
              <a:t> leaves: these dinosaurs are called herbivores. </a:t>
            </a:r>
            <a:endParaRPr lang="id-ID" sz="3200" dirty="0">
              <a:latin typeface="Sakkal Majalla" pitchFamily="2" charset="-78"/>
              <a:cs typeface="Sakkal Majalla" pitchFamily="2" charset="-78"/>
            </a:endParaRPr>
          </a:p>
          <a:p>
            <a:pPr indent="450850"/>
            <a:r>
              <a:rPr lang="en-US" sz="3200" dirty="0">
                <a:latin typeface="Sakkal Majalla" pitchFamily="2" charset="-78"/>
                <a:cs typeface="Sakkal Majalla" pitchFamily="2" charset="-78"/>
              </a:rPr>
              <a:t>Dinosaurs like the </a:t>
            </a:r>
            <a:r>
              <a:rPr lang="en-US" sz="3200" dirty="0" err="1">
                <a:latin typeface="Sakkal Majalla" pitchFamily="2" charset="-78"/>
                <a:cs typeface="Sakkal Majalla" pitchFamily="2" charset="-78"/>
              </a:rPr>
              <a:t>velociraptor</a:t>
            </a:r>
            <a:r>
              <a:rPr lang="en-US" sz="3200" dirty="0">
                <a:latin typeface="Sakkal Majalla" pitchFamily="2" charset="-78"/>
                <a:cs typeface="Sakkal Majalla" pitchFamily="2" charset="-78"/>
              </a:rPr>
              <a:t>, or the T-Rex, at</a:t>
            </a:r>
            <a:r>
              <a:rPr lang="id-ID" sz="3200" dirty="0">
                <a:latin typeface="Sakkal Majalla" pitchFamily="2" charset="-78"/>
                <a:cs typeface="Sakkal Majalla" pitchFamily="2" charset="-78"/>
              </a:rPr>
              <a:t>e</a:t>
            </a:r>
            <a:r>
              <a:rPr lang="en-US" sz="3200" dirty="0">
                <a:latin typeface="Sakkal Majalla" pitchFamily="2" charset="-78"/>
                <a:cs typeface="Sakkal Majalla" pitchFamily="2" charset="-78"/>
              </a:rPr>
              <a:t> meat: these dinosaurs are called </a:t>
            </a:r>
            <a:r>
              <a:rPr lang="id-ID" sz="3200" dirty="0">
                <a:latin typeface="Sakkal Majalla" pitchFamily="2" charset="-78"/>
                <a:cs typeface="Sakkal Majalla" pitchFamily="2" charset="-78"/>
              </a:rPr>
              <a:t>            </a:t>
            </a:r>
            <a:r>
              <a:rPr lang="en-US" sz="3200" dirty="0">
                <a:latin typeface="Sakkal Majalla" pitchFamily="2" charset="-78"/>
                <a:cs typeface="Sakkal Majalla" pitchFamily="2" charset="-78"/>
              </a:rPr>
              <a:t>carnivores.</a:t>
            </a:r>
            <a:endParaRPr lang="id-ID" sz="32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7412" name="Picture 4" descr="http://prek-8.com/publicDomain/dinosaurs/vegatarian_dinosaur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 flipH="1">
            <a:off x="2667020" y="3257572"/>
            <a:ext cx="4762500" cy="33147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57224" y="357166"/>
            <a:ext cx="5420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"/>
            </a:pPr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What did Dinosaur eat?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1500174"/>
            <a:ext cx="38576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400" dirty="0">
                <a:latin typeface="Sakkal Majalla" pitchFamily="2" charset="-78"/>
                <a:cs typeface="Sakkal Majalla" pitchFamily="2" charset="-78"/>
              </a:rPr>
              <a:t> Nobody knows exactly what happened to the dinosaurs. </a:t>
            </a:r>
            <a:endParaRPr lang="id-ID" sz="3400" dirty="0">
              <a:latin typeface="Sakkal Majalla" pitchFamily="2" charset="-78"/>
              <a:cs typeface="Sakkal Majalla" pitchFamily="2" charset="-78"/>
            </a:endParaRPr>
          </a:p>
          <a:p>
            <a:pPr indent="355600"/>
            <a:r>
              <a:rPr lang="en-US" sz="3400" dirty="0">
                <a:latin typeface="Sakkal Majalla" pitchFamily="2" charset="-78"/>
                <a:cs typeface="Sakkal Majalla" pitchFamily="2" charset="-78"/>
              </a:rPr>
              <a:t>Some people believe that an asteroid caused changes on the earth that the dinosaurs could not adapt to.</a:t>
            </a:r>
            <a:endParaRPr lang="id-ID" sz="34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482" name="Picture 2" descr="http://www.mystockvectors.com/Cartoon_Asteroid_Sign_Royalty_Free_Vector_File_sjpg557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9718" y="357166"/>
            <a:ext cx="3810000" cy="3214710"/>
          </a:xfrm>
          <a:prstGeom prst="rect">
            <a:avLst/>
          </a:prstGeom>
          <a:noFill/>
        </p:spPr>
      </p:pic>
      <p:pic>
        <p:nvPicPr>
          <p:cNvPr id="20484" name="Picture 4" descr="http://d.wapday.com/animation/ccontennt/12707-f/earth_cartoony.gif?__sid=ggl&amp;lang=id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394583"/>
            <a:ext cx="3357586" cy="296337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14348" y="357166"/>
            <a:ext cx="5529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"/>
            </a:pPr>
            <a:r>
              <a:rPr lang="id-I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Why did they become  	extinct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24" y="1643050"/>
            <a:ext cx="292895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400" dirty="0">
                <a:latin typeface="Sakkal Majalla" pitchFamily="2" charset="-78"/>
                <a:cs typeface="Sakkal Majalla" pitchFamily="2" charset="-78"/>
              </a:rPr>
              <a:t>All that is left of the dinosaurs are fossils. These are dinosaur bones that have been discovered in the earth and rock.</a:t>
            </a:r>
            <a:endParaRPr lang="id-ID" sz="34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9458" name="Picture 2" descr="http://media.infospesial.net/image/news/p/ditemukan-kerangka-dinosaurus-terbesar-di-chin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47787" y="1714488"/>
            <a:ext cx="5429288" cy="2714644"/>
          </a:xfrm>
          <a:prstGeom prst="wedgeEllipseCallou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57224" y="785794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"/>
            </a:pPr>
            <a:r>
              <a:rPr lang="id-I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What is left from Dinosaurs ?</a:t>
            </a:r>
          </a:p>
        </p:txBody>
      </p:sp>
      <p:pic>
        <p:nvPicPr>
          <p:cNvPr id="8" name="Picture 2" descr="E:\fdku\fd putih abu\FROM KASKUS\cyst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786322"/>
            <a:ext cx="1900251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296</Words>
  <Application>Microsoft Office PowerPoint</Application>
  <PresentationFormat>Προβολή στην οθόνη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7" baseType="lpstr">
      <vt:lpstr>Arial</vt:lpstr>
      <vt:lpstr>Calibri</vt:lpstr>
      <vt:lpstr>Sakkal Majalla</vt:lpstr>
      <vt:lpstr>Showcard Gothic</vt:lpstr>
      <vt:lpstr>Snap ITC</vt:lpstr>
      <vt:lpstr>Wingdings</vt:lpstr>
      <vt:lpstr>Office Theme</vt:lpstr>
      <vt:lpstr>Παρουσίαση του PowerPoint</vt:lpstr>
      <vt:lpstr>DINOSAURS</vt:lpstr>
      <vt:lpstr>Παρουσίαση του PowerPoint</vt:lpstr>
      <vt:lpstr>Παρουσίαση του PowerPoint</vt:lpstr>
      <vt:lpstr>Παρουσίαση του PowerPoint</vt:lpstr>
      <vt:lpstr>Dinosaurs reproduction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ΧΡΙΣΤΙΝΑ ΑΔΑΜΟΥ</cp:lastModifiedBy>
  <cp:revision>34</cp:revision>
  <dcterms:created xsi:type="dcterms:W3CDTF">2013-09-05T12:18:24Z</dcterms:created>
  <dcterms:modified xsi:type="dcterms:W3CDTF">2020-05-09T13:56:30Z</dcterms:modified>
</cp:coreProperties>
</file>