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0223596-E6B1-46C2-AF5C-7FED2169F4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4CC63AE-A2F7-4A07-B399-7AF9338FC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EB0E9F2-E00F-46ED-B138-563036AE6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5B5A-95D2-4440-8FB4-DC71FF7E3AA6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A4442CD-24B2-49AF-94F5-C626ABE9A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41C1D62-AAE5-460E-A8A5-8D0653D6D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2530-7954-4687-924C-12537FCE9B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57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3783DB-AB55-4813-AF67-0B0BAE7F8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E20255E-5571-4771-90A8-6777163D0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EA97295-4A62-4465-9AB5-7E916755C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5B5A-95D2-4440-8FB4-DC71FF7E3AA6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09F055B-F896-451A-B57C-023B70D04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88BE16A-C8FC-4C5B-89F0-74992D639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2530-7954-4687-924C-12537FCE9B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4168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8746621C-DA2B-4804-9D5F-7731D6E8F7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A367A44-7067-48D5-805E-5FA2C95EB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C57C5FB-8D45-4C35-8032-D1C7DC0FA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5B5A-95D2-4440-8FB4-DC71FF7E3AA6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FCC5ECF-BDAA-4DDE-9EEB-1E02EAB00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3AE3FCB-EBBA-41BA-8287-90ABD70DA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2530-7954-4687-924C-12537FCE9B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8121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ACA45A8-A29D-4FB0-AF39-0767E55F8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3F7ED82-0632-42B0-A315-A1EFF9013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0C929FF-A50C-4173-B5B3-F6176D160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5B5A-95D2-4440-8FB4-DC71FF7E3AA6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8189AF9-C1AE-4995-99D5-6D06E8639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AF08372-4158-4BAD-8DCE-D9A82B26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2530-7954-4687-924C-12537FCE9B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914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7F7530-792F-4223-888E-FDF700397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92CD264-8D1A-48FB-A30D-ECC716A58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87C65DE-544B-4777-BA6F-92B1B034F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5B5A-95D2-4440-8FB4-DC71FF7E3AA6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130FE21-F500-4692-A563-56D973B2C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39A8F01-3DC6-4D68-8830-A4A0BDE71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2530-7954-4687-924C-12537FCE9B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9944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0DFA0F-25BF-439F-BA87-4D236694D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7EB850F-B44A-4DD1-83F6-15CF9429D9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54022C3-8215-4E36-8799-9B1F6CE80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69913A2-087A-4C3F-8EF9-94DAC5F5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5B5A-95D2-4440-8FB4-DC71FF7E3AA6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8CC00A5-67F8-4174-839C-B96DDA699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BC6729A-FE5E-4B5C-B351-2C95B4DD1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2530-7954-4687-924C-12537FCE9B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0345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1DC2272-54C9-4189-BA64-5ECCD0E9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36124E8-F6F0-4826-B1FF-154331D1C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9A70F1A-0934-49E0-84CF-DDC42F12B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E07C8526-CF38-4983-8720-AD831EEB32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81349B98-F23C-4AF8-B962-020E07D008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1CF497C0-382B-4F91-ABFA-17BB010C5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5B5A-95D2-4440-8FB4-DC71FF7E3AA6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55BE35BB-1593-4FBD-A139-428FC5DD1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82136218-3E76-4679-A0DE-85DBE413D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2530-7954-4687-924C-12537FCE9B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183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2D4C8CB-3FA3-4552-93AC-B42ABECA4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C314B052-A345-47F4-AFD2-36C6751FF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5B5A-95D2-4440-8FB4-DC71FF7E3AA6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E75EDAF1-FE7E-4B9E-BCC2-6AA60AAB3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84ED00D-E4B1-4F97-A745-F7A125AA3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2530-7954-4687-924C-12537FCE9B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7456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97A2DAEC-1F6B-4090-AA96-BABC3B58D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5B5A-95D2-4440-8FB4-DC71FF7E3AA6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B4FCF63-EB7F-4612-88BB-ABC0DF1AC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5582939-3041-495A-B332-715461ABB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2530-7954-4687-924C-12537FCE9B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937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DE2D59A-D90A-4092-8B49-5DF89D72E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53E049F-80CA-4ACD-A853-5F5A49993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CC413E4-D49E-4981-81DA-F16208066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879AA5F-2568-4331-B0A7-BE58AEA24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5B5A-95D2-4440-8FB4-DC71FF7E3AA6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1BECF73-3CC9-4BBC-A6C3-29335ED14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8E19546-8F32-4CBD-8FE4-E51CD9DB9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2530-7954-4687-924C-12537FCE9B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317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498A1E9-DD81-4217-BFAC-AEDFB6C8A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56AA973B-BD76-480B-AF22-A97F424EAD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87326A8-7CA2-40ED-A293-F3A4E03D72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0B6730B-5C4E-4E39-9560-EDEB5AA99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5B5A-95D2-4440-8FB4-DC71FF7E3AA6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5280B33-0DA3-49F5-B2F5-35DE3699A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E2E3375-77B0-4654-80AB-7DE669AF3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2530-7954-4687-924C-12537FCE9B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6629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618F2546-48C1-493E-9070-6E5391B79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328CA0D-93C1-4403-BE9D-9896418CB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AA8ABE1-1E96-473A-B405-4A3506F437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55B5A-95D2-4440-8FB4-DC71FF7E3AA6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895DB6F-9F5F-43D4-9D42-C21E5D96B3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F914E2F-E40A-40A1-91D5-53B7EA2433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E2530-7954-4687-924C-12537FCE9B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414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F0E5DD0C-9531-42C3-A457-B3F0894C8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8">
            <a:extLst>
              <a:ext uri="{FF2B5EF4-FFF2-40B4-BE49-F238E27FC236}">
                <a16:creationId xmlns:a16="http://schemas.microsoft.com/office/drawing/2014/main" id="{6F40F0D0-E785-4362-B9C4-83ED2837A1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82070" y="2355786"/>
            <a:ext cx="7341665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DAAD08E8-660F-4AB0-8335-105C79D445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689" y="2520377"/>
            <a:ext cx="5822343" cy="2439683"/>
          </a:xfrm>
        </p:spPr>
        <p:txBody>
          <a:bodyPr>
            <a:normAutofit/>
          </a:bodyPr>
          <a:lstStyle/>
          <a:p>
            <a:pPr algn="l"/>
            <a:r>
              <a:rPr lang="en-US" sz="2600" b="1">
                <a:solidFill>
                  <a:srgbClr val="FFFFFF"/>
                </a:solidFill>
                <a:latin typeface="Verdana" panose="020B0604030504040204" pitchFamily="34" charset="0"/>
              </a:rPr>
              <a:t>Dinosaur Quiz</a:t>
            </a:r>
            <a:br>
              <a:rPr lang="en-US" sz="2600">
                <a:solidFill>
                  <a:srgbClr val="FFFFFF"/>
                </a:solidFill>
                <a:latin typeface="Arial" panose="020B0604020202020204" pitchFamily="34" charset="0"/>
              </a:rPr>
            </a:br>
            <a:br>
              <a:rPr lang="en-US" sz="260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2600">
                <a:solidFill>
                  <a:srgbClr val="FFFFFF"/>
                </a:solidFill>
                <a:latin typeface="Arial" panose="020B0604020202020204" pitchFamily="34" charset="0"/>
              </a:rPr>
              <a:t>Put your knowledge to the test with this fun dinosaur quiz. Answer the following interesting questions!</a:t>
            </a:r>
            <a:br>
              <a:rPr lang="en-US" sz="2600">
                <a:solidFill>
                  <a:srgbClr val="FFFFFF"/>
                </a:solidFill>
                <a:latin typeface="Arial" panose="020B0604020202020204" pitchFamily="34" charset="0"/>
              </a:rPr>
            </a:br>
            <a:endParaRPr lang="el-GR" sz="2600">
              <a:solidFill>
                <a:srgbClr val="FFFFFF"/>
              </a:solidFill>
            </a:endParaRPr>
          </a:p>
        </p:txBody>
      </p:sp>
      <p:sp>
        <p:nvSpPr>
          <p:cNvPr id="77" name="Freeform 5">
            <a:extLst>
              <a:ext uri="{FF2B5EF4-FFF2-40B4-BE49-F238E27FC236}">
                <a16:creationId xmlns:a16="http://schemas.microsoft.com/office/drawing/2014/main" id="{297B51BE-333F-42D4-8F2F-4E7CA138F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82070" y="1654168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6">
            <a:extLst>
              <a:ext uri="{FF2B5EF4-FFF2-40B4-BE49-F238E27FC236}">
                <a16:creationId xmlns:a16="http://schemas.microsoft.com/office/drawing/2014/main" id="{344B2ABE-82D9-424A-849D-CCB8FC74F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16808" y="1311136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7">
            <a:extLst>
              <a:ext uri="{FF2B5EF4-FFF2-40B4-BE49-F238E27FC236}">
                <a16:creationId xmlns:a16="http://schemas.microsoft.com/office/drawing/2014/main" id="{3EF6160F-98B4-49C3-89C6-321A96947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16808" y="1126737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Fun Dinosaur Quiz for Kids">
            <a:extLst>
              <a:ext uri="{FF2B5EF4-FFF2-40B4-BE49-F238E27FC236}">
                <a16:creationId xmlns:a16="http://schemas.microsoft.com/office/drawing/2014/main" id="{754F8F11-ADD3-45E4-87AB-622B1B2B18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9"/>
          <a:stretch/>
        </p:blipFill>
        <p:spPr bwMode="auto">
          <a:xfrm>
            <a:off x="1120047" y="1120046"/>
            <a:ext cx="2942082" cy="350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999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E75FAA-3CFA-4F22-BDC6-4CD84F644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6D465D9-F84B-43E9-BFF4-E156B59CF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EEE43CB4-5543-4FD1-84C0-BE9F0637EDFF}"/>
              </a:ext>
            </a:extLst>
          </p:cNvPr>
          <p:cNvSpPr/>
          <p:nvPr/>
        </p:nvSpPr>
        <p:spPr>
          <a:xfrm>
            <a:off x="548639" y="-633650"/>
            <a:ext cx="11141613" cy="901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1.Triceratops had two horns.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True or false? __________________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2. The name dinosaur means ‘terrible lizard’.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True or false? __________________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3.T-Rex was a herbivore dinosaur.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True or false? __________________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4.Diplodocus was a carnivore dinosaur.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 True or false? __________________.	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5.Tyrannosaurus </a:t>
            </a:r>
            <a:r>
              <a:rPr lang="en-US" sz="2800" dirty="0" err="1">
                <a:latin typeface="Arial Black" panose="020B0A04020102020204" pitchFamily="34" charset="0"/>
                <a:cs typeface="Arial" panose="020B0604020202020204" pitchFamily="34" charset="0"/>
              </a:rPr>
              <a:t>Tex</a:t>
            </a:r>
            <a:r>
              <a:rPr 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 was the biggest dinosaur ever.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True or false? __________________</a:t>
            </a:r>
          </a:p>
          <a:p>
            <a:pPr>
              <a:lnSpc>
                <a:spcPct val="150000"/>
              </a:lnSpc>
            </a:pPr>
            <a:endParaRPr 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918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F5ECBD-2555-4626-8A39-236A3E5B8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l-GR" sz="2800" dirty="0"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C471909-74AF-4FE0-B4D1-1C9B5A4B8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76433932-C083-429C-97A2-725C0D28835D}"/>
              </a:ext>
            </a:extLst>
          </p:cNvPr>
          <p:cNvSpPr/>
          <p:nvPr/>
        </p:nvSpPr>
        <p:spPr>
          <a:xfrm>
            <a:off x="622852" y="365125"/>
            <a:ext cx="1111857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6.	Birds evolved from dinosaurs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True or false? _______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7.	Most dinosaurs became extinct during an event that occurred 500 years ago.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True or false? __________________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8.</a:t>
            </a:r>
            <a:r>
              <a:rPr lang="en-US" dirty="0"/>
              <a:t>	</a:t>
            </a:r>
            <a:r>
              <a:rPr lang="en-US" sz="2800" dirty="0">
                <a:latin typeface="Arial Black" panose="020B0A04020102020204" pitchFamily="34" charset="0"/>
              </a:rPr>
              <a:t>  Did Sauropods such as Brachiosaurus and Diplodocus move on four legs.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True or false? __________________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9.	Dinosaur fossils have been found on every continent of Earth.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True or false? __________________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10.	A person who studies fossils and prehistoric life such as dinosaurs is known as a paleontologist.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True or false? 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190247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44811B-CFA0-4DE8-8DD5-3D27C872B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600" b="1">
                <a:solidFill>
                  <a:srgbClr val="999900"/>
                </a:solidFill>
                <a:latin typeface="Verdana" panose="020B0604030504040204" pitchFamily="34" charset="0"/>
              </a:rPr>
              <a:t>More Dinosaur Quizes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05BA9C3-6F45-4936-9BD1-87E16A000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1CB0A3A2-3956-495C-AB07-89D1637CCF69}"/>
              </a:ext>
            </a:extLst>
          </p:cNvPr>
          <p:cNvSpPr/>
          <p:nvPr/>
        </p:nvSpPr>
        <p:spPr>
          <a:xfrm>
            <a:off x="371061" y="2274838"/>
            <a:ext cx="11648661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600">
                <a:latin typeface="Arial Black" panose="020B0A04020102020204" pitchFamily="34" charset="0"/>
              </a:rPr>
              <a:t>https://www.beano.com/posts/the-most-epic-dinosaur-quiz-ever            20 QUESTIONS</a:t>
            </a:r>
          </a:p>
          <a:p>
            <a:r>
              <a:rPr lang="fr-FR" sz="2600">
                <a:latin typeface="Arial Black" panose="020B0A04020102020204" pitchFamily="34" charset="0"/>
              </a:rPr>
              <a:t>https://www.beano.com/posts/the-ultimate-dinosaur-quiz                         10 QUESTIONS</a:t>
            </a:r>
          </a:p>
          <a:p>
            <a:endParaRPr lang="fr-FR" sz="3800">
              <a:latin typeface="Arial Black" panose="020B0A04020102020204" pitchFamily="34" charset="0"/>
            </a:endParaRPr>
          </a:p>
          <a:p>
            <a:endParaRPr lang="fr-FR" sz="3800">
              <a:latin typeface="Arial Black" panose="020B0A04020102020204" pitchFamily="34" charset="0"/>
            </a:endParaRPr>
          </a:p>
          <a:p>
            <a:endParaRPr lang="fr-FR" sz="3800">
              <a:latin typeface="Arial Black" panose="020B0A04020102020204" pitchFamily="34" charset="0"/>
            </a:endParaRPr>
          </a:p>
          <a:p>
            <a:endParaRPr lang="fr-F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0714ACFC-41E0-418E-8900-D11D6B665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376" y="3665270"/>
            <a:ext cx="3376246" cy="264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3302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220</Words>
  <Application>Microsoft Office PowerPoint</Application>
  <PresentationFormat>Ευρεία οθόνη</PresentationFormat>
  <Paragraphs>31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Verdana</vt:lpstr>
      <vt:lpstr>Θέμα του Office</vt:lpstr>
      <vt:lpstr>Dinosaur Quiz  Put your knowledge to the test with this fun dinosaur quiz. Answer the following interesting questions! </vt:lpstr>
      <vt:lpstr>Παρουσίαση του PowerPoint</vt:lpstr>
      <vt:lpstr>Παρουσίαση του PowerPoint</vt:lpstr>
      <vt:lpstr>More Dinosaur Quizes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Dinosaur Quiz  Put your knowledge to the test with this fun dinosaur quiz. Answer the following interesting questions! </dc:title>
  <dc:creator>ΧΡΙΣΤΙΝΑ ΑΔΑΜΟΥ</dc:creator>
  <cp:lastModifiedBy>ΧΡΙΣΤΙΝΑ ΑΔΑΜΟΥ</cp:lastModifiedBy>
  <cp:revision>1</cp:revision>
  <dcterms:created xsi:type="dcterms:W3CDTF">2020-05-09T13:51:59Z</dcterms:created>
  <dcterms:modified xsi:type="dcterms:W3CDTF">2020-05-09T13:53:08Z</dcterms:modified>
</cp:coreProperties>
</file>