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57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00CEF22-88B9-406E-98A0-D2CBEAC73A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D16154C5-CE2E-4869-942F-8D1258815FE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0ECAA73-C847-4233-A5C5-B1B4193755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1F76C-EC15-417B-8790-AC1880E8C6E9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4905A66-C5EB-4575-8B5F-FD9D22AC1F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65C6B2B-76A2-4152-8948-6A797DABCA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BB492-95A1-45B5-AB9D-38CDA4D9F8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3600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89229C0-1EF0-4CFC-AC75-7AEB488D13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59098FA1-67AC-4EEA-8262-6633CAE219C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F631043-A0F9-4531-8BDE-BB1AD24633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1F76C-EC15-417B-8790-AC1880E8C6E9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347D58D-9ABD-48B5-A580-EE18F15923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122FDBB-0F49-4DEC-81BD-894EA20443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BB492-95A1-45B5-AB9D-38CDA4D9F8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76586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E4CDF7A4-EF55-406D-B7FE-9001E9DA527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D3C6A7ED-6D1D-4E1A-A92B-539927147C8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C9CBDF2-34D8-4CF6-946B-6BBB116FA8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1F76C-EC15-417B-8790-AC1880E8C6E9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952E4A6-D130-4BFA-B174-C9F32DDCA3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5555DD1-8D02-4253-B9FE-6967BBE17A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BB492-95A1-45B5-AB9D-38CDA4D9F8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48420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177A345-F7F5-44C0-9F94-E570B5DFA1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2F65492-E994-422D-B94E-38A390FA9F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9F01166-E5BB-4912-BD10-1CA49E6A6A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1F76C-EC15-417B-8790-AC1880E8C6E9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DF01CBF-8FDC-487D-9642-B40468ECB1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48EA966-83E0-432C-8B39-8B1588C62A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BB492-95A1-45B5-AB9D-38CDA4D9F8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7603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8A07E89-57C0-4BA8-AD7C-5B228B60DC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4CB8823B-0420-4F75-BE1B-E94728E77A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4C257DA-9310-4485-84A9-5E7D550CA2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1F76C-EC15-417B-8790-AC1880E8C6E9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8275149-2322-4C6F-A0AE-6448C4BB99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16D6A1D-0DF7-45BB-99F2-A14D58975B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BB492-95A1-45B5-AB9D-38CDA4D9F8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0949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B1E83CE-978C-45C0-92CE-D4FF83CB29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7832478-BBC5-4AAB-B138-EC4EFC49DDA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079C99A8-CA90-4CF5-B7E9-B9922A05D7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33D1D8D8-FF3C-4284-9603-C43955F80C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1F76C-EC15-417B-8790-AC1880E8C6E9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32836850-A620-4A74-B097-79A4FB9426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3B439F44-8802-4F0D-8E19-0C034F476D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BB492-95A1-45B5-AB9D-38CDA4D9F8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73725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D814350-1730-4E1D-A29A-4418FB2742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14C0E1B2-7514-43AB-BFD0-B19BD4F803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D54261EE-4CC1-44C3-8F49-9E93197FBFA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2EDE2F1A-B9EB-40AA-86FB-40EB4B9CF90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86A698C6-6938-4989-94E6-999A53C1BF1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6D14A8A9-83BE-4B2C-866A-A61CA1DD10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1F76C-EC15-417B-8790-AC1880E8C6E9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80EB505E-8C09-48F8-9C08-9298BDED97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A2C96F0A-14EB-4D20-BB44-0AB26905C9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BB492-95A1-45B5-AB9D-38CDA4D9F8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4240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9AAD358-7B76-4D4F-8DD9-D91D52BDBB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7AD716C8-7604-401E-BDD7-9F8C327793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1F76C-EC15-417B-8790-AC1880E8C6E9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485D09D8-8B3F-4C5F-B665-976AE7CC29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408E854D-0D6E-41C2-96F8-0F5BA0A53E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BB492-95A1-45B5-AB9D-38CDA4D9F8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55685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BE0E70BB-4BA6-428C-A6E1-0CDC49486F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1F76C-EC15-417B-8790-AC1880E8C6E9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C9E696B4-1AEC-465F-BE08-7BC6D8088C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6AEE24FF-A722-4046-9792-9DFFF21A9D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BB492-95A1-45B5-AB9D-38CDA4D9F8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27114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E526A07-A2E5-46EB-85D3-9E5F835ED1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604FCFE-62EF-42DE-AB28-7FC2E3241F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A6D1BC44-6898-4D8B-83B8-71958EFCE9A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6AE7D7C2-68D1-4239-899D-232B6663B1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1F76C-EC15-417B-8790-AC1880E8C6E9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10865755-4FD7-4361-89DB-0798826DD4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DBF54FA1-2D28-435D-82E4-7B0DB03B3F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BB492-95A1-45B5-AB9D-38CDA4D9F8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35008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DBCF4BE-921A-417D-BDCD-DD7740C5EA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A8B0E435-D254-41FA-90C1-52CB6F627DD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8587BF94-3D91-4CB4-8D13-ED78A464365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135D3630-3665-4B46-AAA5-E1A025263D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1F76C-EC15-417B-8790-AC1880E8C6E9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A0CDE6C6-B9FB-4A59-B7C3-BCD11497E1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40E86078-A5A1-41F6-9573-3C517C2188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BB492-95A1-45B5-AB9D-38CDA4D9F8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53954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3928F68B-F1B8-417E-80FC-5429818DDD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786128BD-616E-4446-9ECC-A610F3329D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1A73ADC-8B70-4827-9356-F297C5F616F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91F76C-EC15-417B-8790-AC1880E8C6E9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BB6A625-9EE6-4904-B3EC-A9C29522476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7238A24-CE9E-4F19-94FE-98ABEC9243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6BB492-95A1-45B5-AB9D-38CDA4D9F8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1683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1-kVCULzhpA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5 Αλήθειες Για Τα Συναισθήματα">
            <a:extLst>
              <a:ext uri="{FF2B5EF4-FFF2-40B4-BE49-F238E27FC236}">
                <a16:creationId xmlns:a16="http://schemas.microsoft.com/office/drawing/2014/main" xmlns="" id="{E1E89597-E637-4AA1-A487-8032F90636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3159" y="923201"/>
            <a:ext cx="5605462" cy="34495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xmlns="" id="{1C7C0179-A655-4774-A219-8DBF221363D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43891" y="-507485"/>
            <a:ext cx="9144000" cy="2387600"/>
          </a:xfrm>
        </p:spPr>
        <p:txBody>
          <a:bodyPr/>
          <a:lstStyle/>
          <a:p>
            <a:r>
              <a:rPr lang="el-GR" dirty="0"/>
              <a:t>Αναγνώριση και έλεγχος συναισθημάτων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12E8FC33-12A8-42DB-9933-A10249F24AC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91491" y="4473073"/>
            <a:ext cx="9448799" cy="2895744"/>
          </a:xfrm>
        </p:spPr>
        <p:txBody>
          <a:bodyPr>
            <a:normAutofit fontScale="62500" lnSpcReduction="20000"/>
          </a:bodyPr>
          <a:lstStyle/>
          <a:p>
            <a:r>
              <a:rPr lang="el-GR" sz="3600" dirty="0">
                <a:cs typeface="Arial" panose="020B0604020202020204" pitchFamily="34" charset="0"/>
              </a:rPr>
              <a:t>Στην ενότητα αυτή θα ασχοληθούμε με την αναγνώριση των συναισθημάτων μας, δηλαδή θα μάθουμε να αναγνωρίζουμε ποια πράγματα ή καταστάσεις μας προκαλούν διάφορα </a:t>
            </a:r>
            <a:r>
              <a:rPr lang="el-GR" sz="3600" b="1" dirty="0">
                <a:cs typeface="Arial" panose="020B0604020202020204" pitchFamily="34" charset="0"/>
              </a:rPr>
              <a:t>συναισθήματα.</a:t>
            </a:r>
          </a:p>
          <a:p>
            <a:r>
              <a:rPr lang="el-GR" sz="3600" dirty="0">
                <a:cs typeface="Arial" panose="020B0604020202020204" pitchFamily="34" charset="0"/>
              </a:rPr>
              <a:t>Επίσης θα μάθουμε πότε αυτά τα συναισθήματα είναι πολύ έντονα ή </a:t>
            </a:r>
            <a:r>
              <a:rPr lang="el-GR" sz="3600" b="1" dirty="0">
                <a:cs typeface="Arial" panose="020B0604020202020204" pitchFamily="34" charset="0"/>
              </a:rPr>
              <a:t>επικίνδυνα</a:t>
            </a:r>
            <a:r>
              <a:rPr lang="el-GR" sz="3600" dirty="0">
                <a:cs typeface="Arial" panose="020B0604020202020204" pitchFamily="34" charset="0"/>
              </a:rPr>
              <a:t> για μας ή για τους άλλους και θα συζητήσουμε τρόπους με τους οποίους θα τα ελέγχουμε για να μην κάνουμε πράγματα που ίσως μετανιώσουμε μετά.</a:t>
            </a:r>
          </a:p>
          <a:p>
            <a:endParaRPr lang="el-GR" sz="3600" dirty="0">
              <a:cs typeface="Arial" panose="020B0604020202020204" pitchFamily="34" charset="0"/>
            </a:endParaRPr>
          </a:p>
          <a:p>
            <a:endParaRPr lang="el-GR" dirty="0"/>
          </a:p>
          <a:p>
            <a:r>
              <a:rPr lang="el-GR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0564347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Μαθαίνω τα συναισθήματα μέσα από παιχνίδι | Πάμε Βόλτα">
            <a:extLst>
              <a:ext uri="{FF2B5EF4-FFF2-40B4-BE49-F238E27FC236}">
                <a16:creationId xmlns:a16="http://schemas.microsoft.com/office/drawing/2014/main" xmlns="" id="{05B5F3FC-F580-424D-854F-B0EE8FD640D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5986" y="187035"/>
            <a:ext cx="5075290" cy="24868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xmlns="" id="{301F51C8-E26F-42B7-84CD-1D876FDF8C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i="1" dirty="0"/>
              <a:t>Ανασκόπηση μαθήματος</a:t>
            </a:r>
            <a:br>
              <a:rPr lang="el-GR" i="1" dirty="0"/>
            </a:br>
            <a:r>
              <a:rPr lang="el-GR" i="1" dirty="0"/>
              <a:t>Τρόποι να ηρεμούμε από τα νεύρα</a:t>
            </a:r>
            <a:r>
              <a:rPr lang="en-US" i="1" dirty="0"/>
              <a:t>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0A9A339-3D66-4EAD-81A7-8B491ED61B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08405"/>
            <a:ext cx="10515600" cy="4351338"/>
          </a:xfrm>
        </p:spPr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el-GR" i="1" dirty="0"/>
              <a:t>Κάνω σωματική άσκηση.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l-GR" i="1" dirty="0"/>
              <a:t>Μιλώ σε κάποιον ενήλικα που εμπιστεύομαι για το πρόβλημα που με απασχολεί.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l-GR" i="1" dirty="0"/>
              <a:t>Κάνω ένα διάλειμμα. Μένω μόνος μου για λίγο.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l-GR" i="1" dirty="0"/>
              <a:t>Παίρνω τον έλεγχο στα χέρια μου! Δεν κάνω πράγματα που δεν θέλω ή που αργότερα θα μετανιώσω!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l-GR" i="1" dirty="0"/>
              <a:t>Εκφράζω τα συναισθήματά μου! Λέω τι αισθάνομαι και γιατί και βρίσκω λύσεις.</a:t>
            </a:r>
          </a:p>
        </p:txBody>
      </p:sp>
    </p:spTree>
    <p:extLst>
      <p:ext uri="{BB962C8B-B14F-4D97-AF65-F5344CB8AC3E}">
        <p14:creationId xmlns:p14="http://schemas.microsoft.com/office/powerpoint/2010/main" val="14444322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107BF64-617E-44F6-96FC-F1F457D9D0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Εσένα τι σου προκαλεί </a:t>
            </a:r>
            <a:r>
              <a:rPr lang="el-GR" b="1" dirty="0">
                <a:solidFill>
                  <a:srgbClr val="FF0000"/>
                </a:solidFill>
              </a:rPr>
              <a:t>χαρά</a:t>
            </a:r>
            <a:r>
              <a:rPr lang="en-US" b="1" dirty="0">
                <a:solidFill>
                  <a:srgbClr val="FF0000"/>
                </a:solidFill>
              </a:rPr>
              <a:t>;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633CA95-9514-4BC5-9A5F-FF1108F1F5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 descr="Smiley Emotion Of Joy Royalty Free Cliparts, Vectors, And Stock ...">
            <a:extLst>
              <a:ext uri="{FF2B5EF4-FFF2-40B4-BE49-F238E27FC236}">
                <a16:creationId xmlns:a16="http://schemas.microsoft.com/office/drawing/2014/main" xmlns="" id="{EEF28813-A2E4-44FC-9258-91156CF0AAD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06345" y="256308"/>
            <a:ext cx="1821873" cy="18218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496318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47EB53A-6930-41ED-B781-5CA8ADBAD7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Τι σου προκαλεί </a:t>
            </a:r>
            <a:r>
              <a:rPr lang="el-GR" b="1" dirty="0">
                <a:solidFill>
                  <a:srgbClr val="00B050"/>
                </a:solidFill>
              </a:rPr>
              <a:t>λύπη</a:t>
            </a:r>
            <a:r>
              <a:rPr lang="en-US" b="1" dirty="0">
                <a:solidFill>
                  <a:srgbClr val="00B050"/>
                </a:solidFill>
              </a:rPr>
              <a:t>;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D7AA8DB-D1FA-47FF-8127-7B97962CF6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 descr="Emotions Sad Clipart">
            <a:extLst>
              <a:ext uri="{FF2B5EF4-FFF2-40B4-BE49-F238E27FC236}">
                <a16:creationId xmlns:a16="http://schemas.microsoft.com/office/drawing/2014/main" xmlns="" id="{C4F70026-E391-43FC-8443-C9268BCDAA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77289" y="365125"/>
            <a:ext cx="1735498" cy="18238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793977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BC50D77-4A9C-4AB0-AE69-02CE1494FA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Τι σου προκαλεί </a:t>
            </a:r>
            <a:r>
              <a:rPr lang="el-GR" b="1" dirty="0">
                <a:solidFill>
                  <a:srgbClr val="7030A0"/>
                </a:solidFill>
              </a:rPr>
              <a:t>απέχθεια</a:t>
            </a:r>
            <a:r>
              <a:rPr lang="en-US" b="1" dirty="0">
                <a:solidFill>
                  <a:srgbClr val="7030A0"/>
                </a:solidFill>
              </a:rPr>
              <a:t>;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15FC1D5-3D68-4768-9FC6-5C52D5CD33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122" name="Picture 2" descr="Disgusted Smiley Face | Smiley, Symbols emoticons, Emoticon">
            <a:extLst>
              <a:ext uri="{FF2B5EF4-FFF2-40B4-BE49-F238E27FC236}">
                <a16:creationId xmlns:a16="http://schemas.microsoft.com/office/drawing/2014/main" xmlns="" id="{3C6C2770-A350-447C-AF44-D4A8DFCF6D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08436" y="365125"/>
            <a:ext cx="2428875" cy="2381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752949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C0C0495-E9A3-4AF5-ACEB-1D1C929FD4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Τι σου προκαλεί </a:t>
            </a:r>
            <a:r>
              <a:rPr lang="el-GR" b="1" dirty="0">
                <a:solidFill>
                  <a:schemeClr val="accent4">
                    <a:lumMod val="75000"/>
                  </a:schemeClr>
                </a:solidFill>
              </a:rPr>
              <a:t>απογοήτευση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;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B578F8F-F711-4C1E-87B2-5C868BA90C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146" name="Picture 2" descr="Pin en Parenting">
            <a:extLst>
              <a:ext uri="{FF2B5EF4-FFF2-40B4-BE49-F238E27FC236}">
                <a16:creationId xmlns:a16="http://schemas.microsoft.com/office/drawing/2014/main" xmlns="" id="{E18FE051-0187-4555-A033-C06DE196D8E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05298" y="526471"/>
            <a:ext cx="1667818" cy="17041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427414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CAC4456-C694-4B08-951C-599B3F4D05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Τι σου προκαλεί </a:t>
            </a:r>
            <a:r>
              <a:rPr lang="el-GR" b="1" dirty="0">
                <a:solidFill>
                  <a:srgbClr val="00B0F0"/>
                </a:solidFill>
              </a:rPr>
              <a:t>θαυμασμό</a:t>
            </a:r>
            <a:r>
              <a:rPr lang="en-US" b="1" dirty="0">
                <a:solidFill>
                  <a:srgbClr val="00B0F0"/>
                </a:solidFill>
              </a:rPr>
              <a:t>;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ECB5E8B-DC40-435B-A845-51414314CC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170" name="Picture 2" descr="Marcus Buckingham | Leadership Elements">
            <a:extLst>
              <a:ext uri="{FF2B5EF4-FFF2-40B4-BE49-F238E27FC236}">
                <a16:creationId xmlns:a16="http://schemas.microsoft.com/office/drawing/2014/main" xmlns="" id="{4947E0D6-4294-4116-9215-FB3B459DC5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8445" y="365125"/>
            <a:ext cx="2594187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399463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553534D-E119-4A27-AADD-5B08725241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Τί σου προκαλεί </a:t>
            </a:r>
            <a:r>
              <a:rPr lang="el-GR" b="1" dirty="0">
                <a:solidFill>
                  <a:srgbClr val="FFC000"/>
                </a:solidFill>
              </a:rPr>
              <a:t>ενθουσιασμό</a:t>
            </a:r>
            <a:r>
              <a:rPr lang="en-US" b="1" dirty="0">
                <a:solidFill>
                  <a:srgbClr val="FFC000"/>
                </a:solidFill>
              </a:rPr>
              <a:t>;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6F1C03D-9811-414A-85FE-3604363B71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194" name="Picture 2" descr="Excited Emoticon Stock Illustrations – 2,271 Excited Emoticon ...">
            <a:extLst>
              <a:ext uri="{FF2B5EF4-FFF2-40B4-BE49-F238E27FC236}">
                <a16:creationId xmlns:a16="http://schemas.microsoft.com/office/drawing/2014/main" xmlns="" id="{BC84FD3E-946E-43FD-B4A6-11229416D43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54291" y="365125"/>
            <a:ext cx="2895600" cy="23888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69514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B0E3F25-3DF4-4B9C-989B-821148CB9B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Τι σου προκαλεί </a:t>
            </a:r>
            <a:r>
              <a:rPr lang="el-GR" b="1" dirty="0">
                <a:solidFill>
                  <a:srgbClr val="C00000"/>
                </a:solidFill>
              </a:rPr>
              <a:t>νεύρα</a:t>
            </a:r>
            <a:r>
              <a:rPr lang="en-US" b="1" dirty="0">
                <a:solidFill>
                  <a:srgbClr val="C00000"/>
                </a:solidFill>
              </a:rPr>
              <a:t>;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47AD4B0-7858-4501-AE45-B20B38A5C7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9218" name="Picture 2" descr="Emoji Anger Smiley Emoticon Icon, Angry Emoji, angry emoji ...">
            <a:extLst>
              <a:ext uri="{FF2B5EF4-FFF2-40B4-BE49-F238E27FC236}">
                <a16:creationId xmlns:a16="http://schemas.microsoft.com/office/drawing/2014/main" xmlns="" id="{EA4A832E-BAFE-4E31-AB67-0FE334D478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8852" y="365125"/>
            <a:ext cx="3004163" cy="21128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459961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731484C-6F8E-4D80-9A23-FBAB064E64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6528" y="526473"/>
            <a:ext cx="10515600" cy="3267508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l-GR" dirty="0"/>
              <a:t>Θα παρακολουθήσουμε το πιο κάτω βίντεο πατώντας στον πιο κάτω σύνδεσμο.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l-GR" dirty="0"/>
              <a:t>Στη συνέχεια θα συζητήσουμε τους τρόπους με τους οποίους προτείνει να χρησιμοποιούμε για να ηρεμούμε από αυτό το συναίσθημα που μας προκαλεί</a:t>
            </a:r>
            <a:r>
              <a:rPr lang="el-GR" b="1" dirty="0"/>
              <a:t> νεύρα </a:t>
            </a:r>
            <a:r>
              <a:rPr lang="el-GR" dirty="0"/>
              <a:t>και είναι ιδιαίτερα έντονο στην </a:t>
            </a:r>
            <a:r>
              <a:rPr lang="el-GR" dirty="0" err="1"/>
              <a:t>προεφηβεία</a:t>
            </a:r>
            <a:r>
              <a:rPr lang="el-GR" dirty="0"/>
              <a:t> και την εφηβεία.</a:t>
            </a:r>
          </a:p>
          <a:p>
            <a:pPr marL="0" indent="0">
              <a:buNone/>
            </a:pPr>
            <a:endParaRPr lang="el-GR" dirty="0">
              <a:hlinkClick r:id="rId2"/>
            </a:endParaRPr>
          </a:p>
          <a:p>
            <a:pPr marL="0" indent="0">
              <a:buNone/>
            </a:pPr>
            <a:r>
              <a:rPr lang="en-US" dirty="0">
                <a:hlinkClick r:id="rId2"/>
              </a:rPr>
              <a:t>https://www.youtube.com/watch?v=1-kVCULzhpA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00542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215</Words>
  <Application>Microsoft Office PowerPoint</Application>
  <PresentationFormat>Widescreen</PresentationFormat>
  <Paragraphs>23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Wingdings</vt:lpstr>
      <vt:lpstr>Office Theme</vt:lpstr>
      <vt:lpstr>Αναγνώριση και έλεγχος συναισθημάτων</vt:lpstr>
      <vt:lpstr>Εσένα τι σου προκαλεί χαρά;</vt:lpstr>
      <vt:lpstr>Τι σου προκαλεί λύπη;</vt:lpstr>
      <vt:lpstr>Τι σου προκαλεί απέχθεια;</vt:lpstr>
      <vt:lpstr>Τι σου προκαλεί απογοήτευση;</vt:lpstr>
      <vt:lpstr>Τι σου προκαλεί θαυμασμό;</vt:lpstr>
      <vt:lpstr>Τί σου προκαλεί ενθουσιασμό;</vt:lpstr>
      <vt:lpstr>Τι σου προκαλεί νεύρα;</vt:lpstr>
      <vt:lpstr>PowerPoint Presentation</vt:lpstr>
      <vt:lpstr>Ανασκόπηση μαθήματος Τρόποι να ηρεμούμε από τα νεύρα: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Αναγνώριση και έλεγχος συναισθημάτων</dc:title>
  <dc:creator>Elisavet Zachariou</dc:creator>
  <cp:lastModifiedBy>Windows User</cp:lastModifiedBy>
  <cp:revision>22</cp:revision>
  <dcterms:created xsi:type="dcterms:W3CDTF">2020-05-03T16:30:32Z</dcterms:created>
  <dcterms:modified xsi:type="dcterms:W3CDTF">2020-05-03T18:46:10Z</dcterms:modified>
</cp:coreProperties>
</file>